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lang="zh-CN" altLang="en-US" smtClean="0"/>
              <a:t>2023/10/31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17EF063A-1728-74A4-D84A-D3491406BB53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47950EC3-276A-6B8E-3FA0-1689EAECA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1B4691B-E5A2-2F14-2FB0-8D616C21C536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B6503DD-8C81-D53B-E570-047816DDC5C7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3C5A917-1015-320C-272F-D753F8E08642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BA2D9E0-0045-939F-9A46-B478FE962540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6D524473-6D76-47EB-B938-012E0652871F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BF70CD5-535A-A909-85D1-B4733F7ED6CA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160FC47-6954-1DA2-73B0-DD8E0090218F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667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1F4E7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学校：杭州师范大学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4779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学生：潘志程 戴泽耀 李书培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5" y="2772469"/>
            <a:ext cx="4864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指导老师：单振宇 虞剑波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3299382" y="3331457"/>
            <a:ext cx="6532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2023</a:t>
            </a:r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年浙江省第二十届大学生程序设计竞赛中荣获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50C82B7-6364-CA9D-AF2E-AA140DE9C604}"/>
              </a:ext>
            </a:extLst>
          </p:cNvPr>
          <p:cNvSpPr txBox="1"/>
          <p:nvPr/>
        </p:nvSpPr>
        <p:spPr>
          <a:xfrm>
            <a:off x="3291526" y="3817455"/>
            <a:ext cx="56089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rgbClr val="8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参赛奖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6" y="4985486"/>
            <a:ext cx="229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6843859" y="5110117"/>
            <a:ext cx="32239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浙江省大学生科技竞赛委员会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26EFB-AF9D-A16B-4566-1017E94EF37E}"/>
              </a:ext>
            </a:extLst>
          </p:cNvPr>
          <p:cNvSpPr txBox="1"/>
          <p:nvPr/>
        </p:nvSpPr>
        <p:spPr>
          <a:xfrm>
            <a:off x="7371761" y="5448671"/>
            <a:ext cx="198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二〇二三年四月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1D4DFE-D567-AD25-1967-146448286D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093" y="4390133"/>
            <a:ext cx="1870499" cy="175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84</Words>
  <Application>Microsoft Office PowerPoint</Application>
  <PresentationFormat>宽屏</PresentationFormat>
  <Paragraphs>15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楷体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志程 潘</dc:creator>
  <cp:lastModifiedBy>志程 潘</cp:lastModifiedBy>
  <cp:revision>10</cp:revision>
  <dcterms:created xsi:type="dcterms:W3CDTF">2023-09-24T03:40:19Z</dcterms:created>
  <dcterms:modified xsi:type="dcterms:W3CDTF">2023-10-31T06:14:30Z</dcterms:modified>
</cp:coreProperties>
</file>

<file path=docProps/thumbnail.jpeg>
</file>